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5AA0-51DD-435E-976C-22B11865B0E3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CB963-1ACA-4B7F-B8D3-6B4E6AFC8D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6514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5AA0-51DD-435E-976C-22B11865B0E3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CB963-1ACA-4B7F-B8D3-6B4E6AFC8D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0324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5AA0-51DD-435E-976C-22B11865B0E3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CB963-1ACA-4B7F-B8D3-6B4E6AFC8D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1012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5AA0-51DD-435E-976C-22B11865B0E3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CB963-1ACA-4B7F-B8D3-6B4E6AFC8D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5422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5AA0-51DD-435E-976C-22B11865B0E3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CB963-1ACA-4B7F-B8D3-6B4E6AFC8D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2753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5AA0-51DD-435E-976C-22B11865B0E3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CB963-1ACA-4B7F-B8D3-6B4E6AFC8D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3685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5AA0-51DD-435E-976C-22B11865B0E3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CB963-1ACA-4B7F-B8D3-6B4E6AFC8D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5972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5AA0-51DD-435E-976C-22B11865B0E3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CB963-1ACA-4B7F-B8D3-6B4E6AFC8D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3782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5AA0-51DD-435E-976C-22B11865B0E3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CB963-1ACA-4B7F-B8D3-6B4E6AFC8D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401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5AA0-51DD-435E-976C-22B11865B0E3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CB963-1ACA-4B7F-B8D3-6B4E6AFC8D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8073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5AA0-51DD-435E-976C-22B11865B0E3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CB963-1ACA-4B7F-B8D3-6B4E6AFC8D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208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45AA0-51DD-435E-976C-22B11865B0E3}" type="datetimeFigureOut">
              <a:rPr lang="cs-CZ" smtClean="0"/>
              <a:t>17.12.2019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CB963-1ACA-4B7F-B8D3-6B4E6AFC8D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0274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460500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u="sng" dirty="0" smtClean="0"/>
              <a:t>            </a:t>
            </a:r>
            <a:br>
              <a:rPr lang="cs-CZ" b="1" u="sng" dirty="0" smtClean="0"/>
            </a:br>
            <a:r>
              <a:rPr lang="cs-CZ" b="1" u="sng" dirty="0" smtClean="0"/>
              <a:t> </a:t>
            </a:r>
            <a:br>
              <a:rPr lang="cs-CZ" b="1" u="sng" dirty="0" smtClean="0"/>
            </a:br>
            <a:r>
              <a:rPr lang="cs-CZ" b="1" u="sng" dirty="0" smtClean="0"/>
              <a:t>STÁŽ </a:t>
            </a:r>
            <a:r>
              <a:rPr lang="cs-CZ" b="1" u="sng" dirty="0"/>
              <a:t>WIEN, RAKOUSKO</a:t>
            </a: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 </a:t>
            </a:r>
            <a:r>
              <a:rPr lang="cs-CZ" b="1" dirty="0" smtClean="0"/>
              <a:t>1.12.- </a:t>
            </a:r>
            <a:r>
              <a:rPr lang="cs-CZ" b="1" dirty="0"/>
              <a:t>4. 12. </a:t>
            </a:r>
            <a:r>
              <a:rPr lang="cs-CZ" b="1" dirty="0" smtClean="0"/>
              <a:t>2019</a:t>
            </a:r>
            <a:br>
              <a:rPr lang="cs-CZ" b="1" dirty="0" smtClean="0"/>
            </a:br>
            <a:r>
              <a:rPr lang="cs-CZ" dirty="0"/>
              <a:t/>
            </a:r>
            <a:br>
              <a:rPr lang="cs-CZ" dirty="0"/>
            </a:br>
            <a:endParaRPr lang="cs-CZ" sz="3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cs-CZ" sz="6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cs-CZ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„Všichni žijeme na Zemi“</a:t>
            </a:r>
          </a:p>
          <a:p>
            <a:pPr marL="0" indent="0" algn="ctr">
              <a:buNone/>
            </a:pP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 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č. </a:t>
            </a: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CZ.07.4.68/0.0/0.0/17_045/0000867</a:t>
            </a:r>
          </a:p>
          <a:p>
            <a:pPr marL="0" indent="0" algn="ctr">
              <a:buNone/>
            </a:pP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Výzva 28 OP PPR</a:t>
            </a:r>
          </a:p>
          <a:p>
            <a:pPr marL="0" indent="0" algn="ctr">
              <a:buNone/>
            </a:pP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Obrázek 6" descr="image00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40" y="5294949"/>
            <a:ext cx="5760720" cy="5880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736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212943"/>
            <a:ext cx="11036474" cy="2129424"/>
          </a:xfrm>
        </p:spPr>
        <p:txBody>
          <a:bodyPr>
            <a:normAutofit/>
          </a:bodyPr>
          <a:lstStyle/>
          <a:p>
            <a:pPr algn="ctr"/>
            <a:r>
              <a:rPr lang="cs-CZ" sz="18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KinderCompany</a:t>
            </a:r>
            <a:r>
              <a:rPr lang="cs-CZ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- Franz Mika </a:t>
            </a:r>
            <a:r>
              <a:rPr lang="cs-CZ" sz="18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Weg</a:t>
            </a:r>
            <a: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MŠ se nachází na okraji </a:t>
            </a:r>
            <a:r>
              <a:rPr lang="cs-CZ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Vídně,má</a:t>
            </a:r>
            <a: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velkou zahradu a </a:t>
            </a: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hřiště</a:t>
            </a:r>
            <a:b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navštěvuje 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ji 175  dětí v 8 třídách</a:t>
            </a:r>
            <a:b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přijímány 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jsou děti od 3 let, pro děti od 1 roku mají skupinu do 15 dětí</a:t>
            </a:r>
            <a:b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-školu navštěvuje 35% děti s OMJ</a:t>
            </a:r>
            <a:b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- všechny třídy\ jsou </a:t>
            </a:r>
            <a: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bilingvní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7" descr="D:\2016_04_martina\Stáž Wien, 1. - 4. 12. 2019\157532472139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63854" y="2342367"/>
            <a:ext cx="4344650" cy="341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</p:pic>
      <p:pic>
        <p:nvPicPr>
          <p:cNvPr id="5" name="obrázek 1" descr="157531446993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864" y="1640909"/>
            <a:ext cx="2892859" cy="4515633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39147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2" descr="157531447094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568" y="2150800"/>
            <a:ext cx="4953000" cy="238125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-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děti s OMJ mluví ve třídách AJ a NJ 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-učí se pomocí obrazového materiálu, hudebně-pohybových </a:t>
            </a:r>
            <a:r>
              <a:rPr lang="cs-CZ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činností,her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….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-dětem s OMJ </a:t>
            </a:r>
            <a:r>
              <a:rPr lang="cs-CZ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pomáhájí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 v začlenění na třídě jak pedagog tak asistent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ázek 13" descr="D:\2016_04_martina\Stáž Wien, 1. - 4. 12. 2019\157531447208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3734" y="1875588"/>
            <a:ext cx="1826895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  <a:sp3d>
            <a:bevelT/>
          </a:sp3d>
        </p:spPr>
      </p:pic>
      <p:pic>
        <p:nvPicPr>
          <p:cNvPr id="6" name="obrázek 14" descr="D:\2016_04_martina\Stáž Wien, 1. - 4. 12. 2019\157532472054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87508" y="1875588"/>
            <a:ext cx="2941320" cy="3807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40964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do školy dochází každý týden k dětem s OMJ, které potřebují intenzivnější výuku ‘‘jazyková teta‘‘ 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- učitel plánuje aktivity v AJ i NJ , asistent podle nich s dětmi pracuje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-  u všech dětí je rozvíjena samostatnost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pic>
        <p:nvPicPr>
          <p:cNvPr id="4" name="obrázek 18" descr="D:\2016_04_martina\Stáž Wien, 1. - 4. 12. 2019\157532471996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31507" y="1965227"/>
            <a:ext cx="4944649" cy="3120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Below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06746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ve škole mají dostatek her k rozvoji jazyka, hry rozvíjející paměť, koncentraci, spolupráci, komunikaci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19" descr="D:\2016_04_martina\Stáž Wien, 1. - 4. 12. 2019\157532472067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59963" y="1783143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  <a:sp3d>
            <a:bevelT/>
          </a:sp3d>
        </p:spPr>
      </p:pic>
      <p:pic>
        <p:nvPicPr>
          <p:cNvPr id="5" name="obrázek 20" descr="D:\2016_04_martina\Stáž Wien, 1. - 4. 12. 2019\157532471742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50147" y="1783143"/>
            <a:ext cx="5734137" cy="3728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38207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OP PPR výzva 28</a:t>
            </a:r>
          </a:p>
          <a:p>
            <a:r>
              <a:rPr lang="cs-CZ" dirty="0" smtClean="0"/>
              <a:t>Projekt : Všichni žijeme na zemi</a:t>
            </a:r>
          </a:p>
          <a:p>
            <a:r>
              <a:rPr lang="cs-CZ" dirty="0" smtClean="0"/>
              <a:t>Číslo :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CZ.07.4.68/0.0/0.0/17_045/0000867</a:t>
            </a:r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Obrázek 3" descr="image00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40" y="4425176"/>
            <a:ext cx="5760720" cy="5880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244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51</Words>
  <Application>Microsoft Office PowerPoint</Application>
  <PresentationFormat>Širokoúhlá obrazovka</PresentationFormat>
  <Paragraphs>14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Motiv Office</vt:lpstr>
      <vt:lpstr>               STÁŽ WIEN, RAKOUSKO  1.12.- 4. 12. 2019  </vt:lpstr>
      <vt:lpstr>KinderCompany  - Franz Mika Weg - MŠ se nachází na okraji Vídně,má velkou zahradu a hřiště - navštěvuje ji 175  dětí v 8 třídách - přijímány jsou děti od 3 let, pro děti od 1 roku mají skupinu do 15 dětí -školu navštěvuje 35% děti s OMJ - všechny třídy\ jsou bilingvní </vt:lpstr>
      <vt:lpstr>-děti s OMJ mluví ve třídách AJ a NJ  -učí se pomocí obrazového materiálu, hudebně-pohybových činností,her…. -dětem s OMJ pomáhájí v začlenění na třídě jak pedagog tak asistent </vt:lpstr>
      <vt:lpstr>do školy dochází každý týden k dětem s OMJ, které potřebují intenzivnější výuku ‘‘jazyková teta‘‘  - učitel plánuje aktivity v AJ i NJ , asistent podle nich s dětmi pracuje -  u všech dětí je rozvíjena samostatnost </vt:lpstr>
      <vt:lpstr>ve škole mají dostatek her k rozvoji jazyka, hry rozvíjející paměť, koncentraci, spolupráci, komunikaci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STÁŽ WIEN, RAKOUSKO  1.12.- 4. 12. 2019 </dc:title>
  <dc:creator>Uživatel systému Windows</dc:creator>
  <cp:lastModifiedBy>Uživatel systému Windows</cp:lastModifiedBy>
  <cp:revision>7</cp:revision>
  <dcterms:created xsi:type="dcterms:W3CDTF">2019-12-16T12:05:07Z</dcterms:created>
  <dcterms:modified xsi:type="dcterms:W3CDTF">2019-12-17T09:47:57Z</dcterms:modified>
</cp:coreProperties>
</file>