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77" d="100"/>
          <a:sy n="77" d="100"/>
        </p:scale>
        <p:origin x="68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můžete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BCD6B-4CBA-4A0B-98C5-B90225B5AB94}" type="datetimeFigureOut">
              <a:rPr lang="cs-CZ" smtClean="0"/>
              <a:t>17.12.2019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850F8-12DE-4403-962A-F07FA1AB587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832272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BCD6B-4CBA-4A0B-98C5-B90225B5AB94}" type="datetimeFigureOut">
              <a:rPr lang="cs-CZ" smtClean="0"/>
              <a:t>17.12.2019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850F8-12DE-4403-962A-F07FA1AB587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52394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BCD6B-4CBA-4A0B-98C5-B90225B5AB94}" type="datetimeFigureOut">
              <a:rPr lang="cs-CZ" smtClean="0"/>
              <a:t>17.12.2019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850F8-12DE-4403-962A-F07FA1AB587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711964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BCD6B-4CBA-4A0B-98C5-B90225B5AB94}" type="datetimeFigureOut">
              <a:rPr lang="cs-CZ" smtClean="0"/>
              <a:t>17.12.2019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850F8-12DE-4403-962A-F07FA1AB587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454040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BCD6B-4CBA-4A0B-98C5-B90225B5AB94}" type="datetimeFigureOut">
              <a:rPr lang="cs-CZ" smtClean="0"/>
              <a:t>17.12.2019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850F8-12DE-4403-962A-F07FA1AB587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232872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BCD6B-4CBA-4A0B-98C5-B90225B5AB94}" type="datetimeFigureOut">
              <a:rPr lang="cs-CZ" smtClean="0"/>
              <a:t>17.12.2019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850F8-12DE-4403-962A-F07FA1AB587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880621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BCD6B-4CBA-4A0B-98C5-B90225B5AB94}" type="datetimeFigureOut">
              <a:rPr lang="cs-CZ" smtClean="0"/>
              <a:t>17.12.2019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850F8-12DE-4403-962A-F07FA1AB587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64006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BCD6B-4CBA-4A0B-98C5-B90225B5AB94}" type="datetimeFigureOut">
              <a:rPr lang="cs-CZ" smtClean="0"/>
              <a:t>17.12.2019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850F8-12DE-4403-962A-F07FA1AB587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66321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BCD6B-4CBA-4A0B-98C5-B90225B5AB94}" type="datetimeFigureOut">
              <a:rPr lang="cs-CZ" smtClean="0"/>
              <a:t>17.12.2019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850F8-12DE-4403-962A-F07FA1AB587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328669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BCD6B-4CBA-4A0B-98C5-B90225B5AB94}" type="datetimeFigureOut">
              <a:rPr lang="cs-CZ" smtClean="0"/>
              <a:t>17.12.2019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850F8-12DE-4403-962A-F07FA1AB587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609354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BCD6B-4CBA-4A0B-98C5-B90225B5AB94}" type="datetimeFigureOut">
              <a:rPr lang="cs-CZ" smtClean="0"/>
              <a:t>17.12.2019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850F8-12DE-4403-962A-F07FA1AB587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530838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ABCD6B-4CBA-4A0B-98C5-B90225B5AB94}" type="datetimeFigureOut">
              <a:rPr lang="cs-CZ" smtClean="0"/>
              <a:t>17.12.2019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F850F8-12DE-4403-962A-F07FA1AB587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01919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cs-CZ" b="1" u="sng" dirty="0"/>
              <a:t>STÁŽ WIEN, RAKOUSKO</a:t>
            </a:r>
            <a:r>
              <a:rPr lang="cs-CZ" dirty="0"/>
              <a:t/>
            </a:r>
            <a:br>
              <a:rPr lang="cs-CZ" dirty="0"/>
            </a:br>
            <a:r>
              <a:rPr lang="cs-CZ" dirty="0"/>
              <a:t> </a:t>
            </a:r>
            <a:r>
              <a:rPr lang="cs-CZ" b="1" dirty="0"/>
              <a:t>1.12.- 4. 12. 2019</a:t>
            </a:r>
            <a:br>
              <a:rPr lang="cs-CZ" b="1" dirty="0"/>
            </a:b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039659" y="2668044"/>
            <a:ext cx="10471759" cy="3745282"/>
          </a:xfrm>
        </p:spPr>
        <p:txBody>
          <a:bodyPr>
            <a:normAutofit/>
          </a:bodyPr>
          <a:lstStyle/>
          <a:p>
            <a:endParaRPr lang="cs-CZ" sz="6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„</a:t>
            </a:r>
            <a:r>
              <a:rPr lang="cs-CZ" sz="6000" dirty="0">
                <a:latin typeface="Arial" panose="020B0604020202020204" pitchFamily="34" charset="0"/>
                <a:cs typeface="Arial" panose="020B0604020202020204" pitchFamily="34" charset="0"/>
              </a:rPr>
              <a:t>Všichni žijeme na Zemi“</a:t>
            </a:r>
          </a:p>
          <a:p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Projekt č. CZ.07.4.68/0.0/0.0/17_045/0000867</a:t>
            </a:r>
          </a:p>
          <a:p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Výzva 28 OP PPR</a:t>
            </a:r>
          </a:p>
          <a:p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dirty="0"/>
          </a:p>
        </p:txBody>
      </p:sp>
      <p:pic>
        <p:nvPicPr>
          <p:cNvPr id="4" name="Obrázek 3" descr="image00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5640" y="5708308"/>
            <a:ext cx="5760720" cy="5880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467224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76405" y="365125"/>
            <a:ext cx="10677395" cy="1820741"/>
          </a:xfrm>
        </p:spPr>
        <p:txBody>
          <a:bodyPr>
            <a:normAutofit fontScale="90000"/>
          </a:bodyPr>
          <a:lstStyle/>
          <a:p>
            <a:r>
              <a:rPr lang="cs-CZ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WILDWORLD </a:t>
            </a:r>
            <a:r>
              <a:rPr 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KINDERGARTEN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-  </a:t>
            </a:r>
            <a:r>
              <a:rPr lang="cs-CZ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bilingvní </a:t>
            </a:r>
            <a:r>
              <a:rPr 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škola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-  </a:t>
            </a:r>
            <a:r>
              <a:rPr lang="cs-CZ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škola </a:t>
            </a:r>
            <a:r>
              <a:rPr 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má 4 třídy s celkovým počtem 75 dětí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-  </a:t>
            </a:r>
            <a:r>
              <a:rPr lang="cs-CZ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30</a:t>
            </a:r>
            <a:r>
              <a:rPr 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% dětí s OMJ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-  </a:t>
            </a:r>
            <a:r>
              <a:rPr lang="cs-CZ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jesle </a:t>
            </a:r>
            <a:r>
              <a:rPr 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od 1 do 3 let – 15 dětí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-  </a:t>
            </a:r>
            <a:r>
              <a:rPr lang="cs-CZ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 </a:t>
            </a:r>
            <a:r>
              <a:rPr 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rodinné skupiny po 20 dětech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obrázek 3" descr="C:\Users\danyr\AppData\Local\Microsoft\Windows\INetCache\Content.Word\IMG-20191204-WA0007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913626" y="1634721"/>
            <a:ext cx="4933913" cy="275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  <a:scene3d>
            <a:camera prst="perspectiveLeft"/>
            <a:lightRig rig="threePt" dir="t"/>
          </a:scene3d>
          <a:sp3d>
            <a:bevelT w="114300" prst="artDeco"/>
          </a:sp3d>
        </p:spPr>
      </p:pic>
      <p:pic>
        <p:nvPicPr>
          <p:cNvPr id="5" name="obrázek 4" descr="C:\Users\danyr\Desktop\Školka 4.12\IMG-20191204-WA0012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0585" y="4008329"/>
            <a:ext cx="5073041" cy="2686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  <a:scene3d>
            <a:camera prst="perspectiveRight"/>
            <a:lightRig rig="threePt" dir="t"/>
          </a:scene3d>
          <a:sp3d>
            <a:bevelT w="114300" prst="artDeco"/>
          </a:sp3d>
        </p:spPr>
      </p:pic>
    </p:spTree>
    <p:extLst>
      <p:ext uri="{BB962C8B-B14F-4D97-AF65-F5344CB8AC3E}">
        <p14:creationId xmlns:p14="http://schemas.microsoft.com/office/powerpoint/2010/main" val="27627308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cs-CZ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  děti </a:t>
            </a:r>
            <a:r>
              <a:rPr 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hovoří dvojjazyčně – německým a anglickým jazykem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-  s</a:t>
            </a:r>
            <a:r>
              <a:rPr 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 dětmi s OMJ se pracuje ve skupinách nebo individuálně za podpory asistenta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-  v</a:t>
            </a:r>
            <a:r>
              <a:rPr lang="cs-CZ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 </a:t>
            </a:r>
            <a:r>
              <a:rPr 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škole je u dětí s OMJ kladen důraz na prožitkové vzdělávání 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obrázek 7" descr="C:\Users\danyr\Desktop\Školka 4.12\20191203_102419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64805" y="3540393"/>
            <a:ext cx="5164899" cy="2948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perspectiveRight"/>
            <a:lightRig rig="threePt" dir="t"/>
          </a:scene3d>
          <a:sp3d>
            <a:bevelT w="114300" prst="artDeco"/>
          </a:sp3d>
        </p:spPr>
      </p:pic>
      <p:pic>
        <p:nvPicPr>
          <p:cNvPr id="5" name="obrázek 5" descr="C:\Users\danyr\Desktop\Školka 4.12\20191203_102409_00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1690688"/>
            <a:ext cx="4502509" cy="2307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perspectiveLeft"/>
            <a:lightRig rig="threePt" dir="t"/>
          </a:scene3d>
          <a:sp3d>
            <a:bevelT w="114300" prst="artDeco"/>
          </a:sp3d>
        </p:spPr>
      </p:pic>
    </p:spTree>
    <p:extLst>
      <p:ext uri="{BB962C8B-B14F-4D97-AF65-F5344CB8AC3E}">
        <p14:creationId xmlns:p14="http://schemas.microsoft.com/office/powerpoint/2010/main" val="36230377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  pro </a:t>
            </a:r>
            <a:r>
              <a:rPr lang="cs-CZ" sz="1800" b="1" dirty="0">
                <a:latin typeface="Arial" panose="020B0604020202020204" pitchFamily="34" charset="0"/>
                <a:cs typeface="Arial" panose="020B0604020202020204" pitchFamily="34" charset="0"/>
              </a:rPr>
              <a:t>děti s OMJ se ve škole využívá IT technologie, knihy, didaktické pomůcky a </a:t>
            </a:r>
            <a:r>
              <a:rPr lang="cs-CZ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materiály</a:t>
            </a:r>
            <a:r>
              <a:rPr lang="cs-CZ" sz="18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cs-CZ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obrázek 8" descr="C:\Users\danyr\Desktop\Školka 4.12\20191215_215535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90228" y="2739044"/>
            <a:ext cx="3532909" cy="4118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perspectiveBelow"/>
            <a:lightRig rig="threePt" dir="t"/>
          </a:scene3d>
          <a:sp3d>
            <a:bevelT w="114300" prst="artDeco"/>
          </a:sp3d>
        </p:spPr>
      </p:pic>
      <p:pic>
        <p:nvPicPr>
          <p:cNvPr id="5" name="obrázek 12" descr="C:\Users\danyr\Desktop\Školka 4.12\IMG-20191204-WA0025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75164" y="1533224"/>
            <a:ext cx="5760720" cy="3240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perspectiveRight"/>
            <a:lightRig rig="threePt" dir="t"/>
          </a:scene3d>
          <a:sp3d>
            <a:bevelT w="114300" prst="artDeco"/>
          </a:sp3d>
        </p:spPr>
      </p:pic>
    </p:spTree>
    <p:extLst>
      <p:ext uri="{BB962C8B-B14F-4D97-AF65-F5344CB8AC3E}">
        <p14:creationId xmlns:p14="http://schemas.microsoft.com/office/powerpoint/2010/main" val="20331362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Děkuji za pozornost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cs-CZ" dirty="0" smtClean="0"/>
          </a:p>
          <a:p>
            <a:pPr algn="ctr"/>
            <a:r>
              <a:rPr lang="cs-CZ" dirty="0" smtClean="0"/>
              <a:t>OP </a:t>
            </a:r>
            <a:r>
              <a:rPr lang="cs-CZ" dirty="0"/>
              <a:t>PPR výzva 28</a:t>
            </a:r>
          </a:p>
          <a:p>
            <a:pPr algn="ctr"/>
            <a:r>
              <a:rPr lang="cs-CZ" dirty="0"/>
              <a:t>Projekt : Všichni žijeme na zemi</a:t>
            </a:r>
          </a:p>
          <a:p>
            <a:pPr algn="ctr"/>
            <a:r>
              <a:rPr lang="cs-CZ" dirty="0"/>
              <a:t>Číslo : 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CZ.07.4.68/0.0/0.0/17_045/0000867</a:t>
            </a:r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</p:txBody>
      </p:sp>
      <p:pic>
        <p:nvPicPr>
          <p:cNvPr id="4" name="Obrázek 3" descr="image00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5640" y="4425176"/>
            <a:ext cx="5760720" cy="5880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89396027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38</Words>
  <Application>Microsoft Office PowerPoint</Application>
  <PresentationFormat>Širokoúhlá obrazovka</PresentationFormat>
  <Paragraphs>18</Paragraphs>
  <Slides>5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Motiv Office</vt:lpstr>
      <vt:lpstr>STÁŽ WIEN, RAKOUSKO  1.12.- 4. 12. 2019 </vt:lpstr>
      <vt:lpstr> WILDWORLD KINDERGARTEN -  bilingvní škola -  škola má 4 třídy s celkovým počtem 75 dětí -  30% dětí s OMJ -  jesle od 1 do 3 let – 15 dětí -  3 rodinné skupiny po 20 dětech </vt:lpstr>
      <vt:lpstr> -  děti hovoří dvojjazyčně – německým a anglickým jazykem -  s dětmi s OMJ se pracuje ve skupinách nebo individuálně za podpory asistenta -  ve škole je u dětí s OMJ kladen důraz na prožitkové vzdělávání  </vt:lpstr>
      <vt:lpstr>-  pro děti s OMJ se ve škole využívá IT technologie, knihy, didaktické pomůcky a materiály </vt:lpstr>
      <vt:lpstr>Děkuji za pozornost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Uživatel systému Windows</dc:creator>
  <cp:lastModifiedBy>Uživatel systému Windows</cp:lastModifiedBy>
  <cp:revision>4</cp:revision>
  <dcterms:created xsi:type="dcterms:W3CDTF">2019-12-17T07:37:09Z</dcterms:created>
  <dcterms:modified xsi:type="dcterms:W3CDTF">2019-12-17T09:46:01Z</dcterms:modified>
</cp:coreProperties>
</file>