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341B8-F948-4391-AF07-8739075D57C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3BBD3-1A4C-4866-A0B5-F4DCCDB385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2407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827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174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54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851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710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089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16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869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436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989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306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7C45D-700A-4C9E-B311-06317AE0F83B}" type="datetimeFigureOut">
              <a:rPr lang="cs-CZ" smtClean="0"/>
              <a:t>20.12.2019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413FE-7D1B-4E86-9000-75D1466779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03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772395" cy="1633363"/>
          </a:xfrm>
        </p:spPr>
        <p:txBody>
          <a:bodyPr>
            <a:normAutofit/>
          </a:bodyPr>
          <a:lstStyle/>
          <a:p>
            <a:r>
              <a:rPr lang="cs-CZ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STÁŽ WIESBADEN</a:t>
            </a:r>
            <a: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17.- 20.11. 2019</a:t>
            </a:r>
            <a:endParaRPr lang="cs-CZ" sz="3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755726"/>
            <a:ext cx="9511430" cy="2502074"/>
          </a:xfrm>
        </p:spPr>
        <p:txBody>
          <a:bodyPr>
            <a:normAutofit fontScale="92500" lnSpcReduction="20000"/>
          </a:bodyPr>
          <a:lstStyle/>
          <a:p>
            <a:endParaRPr lang="cs-CZ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„Všichni žijeme na Zemi“</a:t>
            </a:r>
          </a:p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Projekt č. CZ.07.4.68/0.0/0.0/17_045/0000867</a:t>
            </a:r>
          </a:p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Výzva 28 OP PPR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044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 MŠ má tři třídy po 20 zapsaných dětech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 třídy navštěvuje cca 50% dětí s OMJ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 školu navštěvují děti od 2 do 7 let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69" y="2201406"/>
            <a:ext cx="4420717" cy="331553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39700" h="139700" prst="divot"/>
          </a:sp3d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967" y="2481703"/>
            <a:ext cx="4897677" cy="275494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60826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 Ke škole patří zahrada, kterou mohou děti v menších skupinách navštěvovat bez doprovodu učitelek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jedno týdně chodí děti na celý den do lesa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 školka je pohybově zaměřená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13" y="2815181"/>
            <a:ext cx="5625675" cy="316444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52400" h="50800" prst="softRound"/>
          </a:sp3d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967" y="2998792"/>
            <a:ext cx="4972833" cy="279721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399777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Aktivity včetně spaní jsou dobrovolné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Školka má jazykovou poradkyni s jejíž pomocí se učitelky dorozumívají i s rodiči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s němčinou se děti s OMJ seznamují formou hry, nápodobou a obrázky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956" y="2401822"/>
            <a:ext cx="2447627" cy="435133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prst="convex"/>
          </a:sp3d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346" y="3262258"/>
            <a:ext cx="4676384" cy="263046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  <a:sp3d>
            <a:bevelT prst="convex"/>
          </a:sp3d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494" y="2401822"/>
            <a:ext cx="2395603" cy="425884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422381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r>
              <a:rPr lang="cs-CZ" dirty="0" smtClean="0"/>
              <a:t>OP PPR výzva 28</a:t>
            </a:r>
          </a:p>
          <a:p>
            <a:pPr algn="ctr"/>
            <a:r>
              <a:rPr lang="cs-CZ" dirty="0" smtClean="0"/>
              <a:t>Projekt : Všichni žijeme na zemi</a:t>
            </a:r>
          </a:p>
          <a:p>
            <a:pPr algn="ctr"/>
            <a:r>
              <a:rPr lang="cs-CZ" dirty="0" smtClean="0"/>
              <a:t>Číslo :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CZ.07.4.68/0.0/0.0/17_045/0000867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4888639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723501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63</Words>
  <Application>Microsoft Office PowerPoint</Application>
  <PresentationFormat>Širokoúhlá obrazovka</PresentationFormat>
  <Paragraphs>13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STÁŽ WIESBADEN   17.- 20.11. 2019</vt:lpstr>
      <vt:lpstr>-   MŠ má tři třídy po 20 zapsaných dětech -   třídy navštěvuje cca 50% dětí s OMJ -   školu navštěvují děti od 2 do 7 let </vt:lpstr>
      <vt:lpstr>-   Ke škole patří zahrada, kterou mohou děti v menších skupinách navštěvovat bez doprovodu učitelek -  jedno týdně chodí děti na celý den do lesa -   školka je pohybově zaměřená</vt:lpstr>
      <vt:lpstr>- Aktivity včetně spaní jsou dobrovolné -  Školka má jazykovou poradkyni s jejíž pomocí se učitelky dorozumívají i s rodiči -  s němčinou se děti s OMJ seznamují formou hry, nápodobou a obrázky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Uživatel systému Windows</dc:creator>
  <cp:lastModifiedBy>Uživatel systému Windows</cp:lastModifiedBy>
  <cp:revision>5</cp:revision>
  <cp:lastPrinted>2019-12-20T07:35:35Z</cp:lastPrinted>
  <dcterms:created xsi:type="dcterms:W3CDTF">2019-12-20T07:03:03Z</dcterms:created>
  <dcterms:modified xsi:type="dcterms:W3CDTF">2019-12-20T07:35:39Z</dcterms:modified>
</cp:coreProperties>
</file>