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6BC-3291-4DFE-8214-AAF1DA95A133}" type="datetimeFigureOut">
              <a:rPr lang="cs-CZ" smtClean="0"/>
              <a:t>18.12.2019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FCC9B-9E0D-4342-9C04-EE5C4740C8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427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6BC-3291-4DFE-8214-AAF1DA95A133}" type="datetimeFigureOut">
              <a:rPr lang="cs-CZ" smtClean="0"/>
              <a:t>18.12.2019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FCC9B-9E0D-4342-9C04-EE5C4740C8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0448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6BC-3291-4DFE-8214-AAF1DA95A133}" type="datetimeFigureOut">
              <a:rPr lang="cs-CZ" smtClean="0"/>
              <a:t>18.12.2019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FCC9B-9E0D-4342-9C04-EE5C4740C8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2228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6BC-3291-4DFE-8214-AAF1DA95A133}" type="datetimeFigureOut">
              <a:rPr lang="cs-CZ" smtClean="0"/>
              <a:t>18.12.2019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FCC9B-9E0D-4342-9C04-EE5C4740C8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5566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6BC-3291-4DFE-8214-AAF1DA95A133}" type="datetimeFigureOut">
              <a:rPr lang="cs-CZ" smtClean="0"/>
              <a:t>18.12.2019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FCC9B-9E0D-4342-9C04-EE5C4740C8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8938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6BC-3291-4DFE-8214-AAF1DA95A133}" type="datetimeFigureOut">
              <a:rPr lang="cs-CZ" smtClean="0"/>
              <a:t>18.12.2019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FCC9B-9E0D-4342-9C04-EE5C4740C8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5342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6BC-3291-4DFE-8214-AAF1DA95A133}" type="datetimeFigureOut">
              <a:rPr lang="cs-CZ" smtClean="0"/>
              <a:t>18.12.2019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FCC9B-9E0D-4342-9C04-EE5C4740C8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1419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6BC-3291-4DFE-8214-AAF1DA95A133}" type="datetimeFigureOut">
              <a:rPr lang="cs-CZ" smtClean="0"/>
              <a:t>18.12.2019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FCC9B-9E0D-4342-9C04-EE5C4740C8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4296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6BC-3291-4DFE-8214-AAF1DA95A133}" type="datetimeFigureOut">
              <a:rPr lang="cs-CZ" smtClean="0"/>
              <a:t>18.12.2019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FCC9B-9E0D-4342-9C04-EE5C4740C8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7320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6BC-3291-4DFE-8214-AAF1DA95A133}" type="datetimeFigureOut">
              <a:rPr lang="cs-CZ" smtClean="0"/>
              <a:t>18.12.2019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FCC9B-9E0D-4342-9C04-EE5C4740C8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1227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6BC-3291-4DFE-8214-AAF1DA95A133}" type="datetimeFigureOut">
              <a:rPr lang="cs-CZ" smtClean="0"/>
              <a:t>18.12.2019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FCC9B-9E0D-4342-9C04-EE5C4740C8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0093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776BC-3291-4DFE-8214-AAF1DA95A133}" type="datetimeFigureOut">
              <a:rPr lang="cs-CZ" smtClean="0"/>
              <a:t>18.12.2019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FCC9B-9E0D-4342-9C04-EE5C4740C8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0045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338202"/>
            <a:ext cx="9144000" cy="3144033"/>
          </a:xfrm>
        </p:spPr>
        <p:txBody>
          <a:bodyPr>
            <a:normAutofit fontScale="90000"/>
          </a:bodyPr>
          <a:lstStyle/>
          <a:p>
            <a:r>
              <a:rPr lang="cs-CZ" sz="3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STÁŽ </a:t>
            </a:r>
            <a:r>
              <a:rPr lang="cs-CZ" sz="3600" b="1" u="sng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cs-CZ" sz="3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IESBADEN</a:t>
            </a:r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17.- 20.11. </a:t>
            </a:r>
            <a:r>
              <a:rPr lang="cs-CZ" sz="3600" b="1" dirty="0"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br>
              <a:rPr lang="cs-CZ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dirty="0"/>
              <a:t/>
            </a:r>
            <a:br>
              <a:rPr lang="cs-CZ" dirty="0"/>
            </a:b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cs-CZ" sz="6600" dirty="0">
                <a:latin typeface="Arial" panose="020B0604020202020204" pitchFamily="34" charset="0"/>
                <a:cs typeface="Arial" panose="020B0604020202020204" pitchFamily="34" charset="0"/>
              </a:rPr>
              <a:t>„Všichni žijeme na Zemi“</a:t>
            </a:r>
          </a:p>
          <a:p>
            <a:r>
              <a:rPr lang="cs-CZ" sz="1900" b="1" dirty="0">
                <a:latin typeface="Arial" panose="020B0604020202020204" pitchFamily="34" charset="0"/>
                <a:cs typeface="Arial" panose="020B0604020202020204" pitchFamily="34" charset="0"/>
              </a:rPr>
              <a:t>Projekt č. CZ.07.4.68/0.0/0.0/17_045/0000867</a:t>
            </a:r>
          </a:p>
          <a:p>
            <a:r>
              <a:rPr lang="cs-CZ" sz="1900" b="1" dirty="0">
                <a:latin typeface="Arial" panose="020B0604020202020204" pitchFamily="34" charset="0"/>
                <a:cs typeface="Arial" panose="020B0604020202020204" pitchFamily="34" charset="0"/>
              </a:rPr>
              <a:t>Výzva 28 OP PPR</a:t>
            </a:r>
          </a:p>
          <a:p>
            <a:endParaRPr lang="cs-CZ" sz="1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0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Mateřská škola stojí na rozhraní panelákové zástavby a zástavby vilové, má 9 tříd, ve třídě je maximálně 18 dětí. Věkové rozpětí je od několika měsíců do 7 let, poslední ročník supluje školní družinu. Ve škole je cca 50% dětí s OMJ.  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Zástupný symbol pro obsah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760" y="1825625"/>
            <a:ext cx="5798480" cy="4351338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860397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K mateřské škole patří menší zahrada, kam je vchod rovnou ze třídy. Vybrané děti , na které se může učitelka spolehnout, smí navštěvovat zahradu po domluvě samostatně.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760" y="1825625"/>
            <a:ext cx="5798480" cy="4351338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114975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Škola působí příjemným dojmem, zaměstnanci i děti se chovají přátelsky. Pedagogický personál tvoří z poloviny muži. Režim dne přizpůsoben potřebám dětí. Pro děti s OMJ je přítomen asistent  a jedenkrát za týden učí děti jazyku jazykový poradce.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760" y="1825625"/>
            <a:ext cx="5798480" cy="4351338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911424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Děti mají místo seznamu fotografie, používá se hodně obrázků, používá se metoda výuky papírovým divadlem (KAMISHIBAI), piktogramy, hodně pohybových </a:t>
            </a:r>
            <a:r>
              <a:rPr lang="cs-CZ" sz="1400" smtClean="0">
                <a:latin typeface="Arial" panose="020B0604020202020204" pitchFamily="34" charset="0"/>
                <a:cs typeface="Arial" panose="020B0604020202020204" pitchFamily="34" charset="0"/>
              </a:rPr>
              <a:t>aktivit apod. 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318" y="1825625"/>
            <a:ext cx="3265363" cy="4351338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Above"/>
            <a:lightRig rig="threePt" dir="t"/>
          </a:scene3d>
          <a:sp3d>
            <a:bevelT w="114300" prst="artDeco"/>
          </a:sp3d>
        </p:spPr>
      </p:pic>
    </p:spTree>
    <p:extLst>
      <p:ext uri="{BB962C8B-B14F-4D97-AF65-F5344CB8AC3E}">
        <p14:creationId xmlns:p14="http://schemas.microsoft.com/office/powerpoint/2010/main" val="2247214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dirty="0"/>
              <a:t>OP PPR výzva 28</a:t>
            </a:r>
          </a:p>
          <a:p>
            <a:pPr algn="ctr"/>
            <a:r>
              <a:rPr lang="cs-CZ" dirty="0"/>
              <a:t>Projekt : Všichni žijeme na zemi</a:t>
            </a:r>
          </a:p>
          <a:p>
            <a:pPr algn="ctr"/>
            <a:r>
              <a:rPr lang="cs-CZ" dirty="0"/>
              <a:t>Číslo :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CZ.07.4.68/0.0/0.0/17_045/0000867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Obrázek 3" descr="image00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40" y="4425176"/>
            <a:ext cx="5760720" cy="5880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635180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180</Words>
  <Application>Microsoft Office PowerPoint</Application>
  <PresentationFormat>Širokoúhlá obrazovka</PresentationFormat>
  <Paragraphs>13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Motiv Office</vt:lpstr>
      <vt:lpstr>STÁŽ WIESBADEN   17.- 20.11. 2019  </vt:lpstr>
      <vt:lpstr>Mateřská škola stojí na rozhraní panelákové zástavby a zástavby vilové, má 9 tříd, ve třídě je maximálně 18 dětí. Věkové rozpětí je od několika měsíců do 7 let, poslední ročník supluje školní družinu. Ve škole je cca 50% dětí s OMJ.  </vt:lpstr>
      <vt:lpstr>K mateřské škole patří menší zahrada, kam je vchod rovnou ze třídy. Vybrané děti , na které se může učitelka spolehnout, smí navštěvovat zahradu po domluvě samostatně.</vt:lpstr>
      <vt:lpstr>Škola působí příjemným dojmem, zaměstnanci i děti se chovají přátelsky. Pedagogický personál tvoří z poloviny muži. Režim dne přizpůsoben potřebám dětí. Pro děti s OMJ je přítomen asistent  a jedenkrát za týden učí děti jazyku jazykový poradce.</vt:lpstr>
      <vt:lpstr>Děti mají místo seznamu fotografie, používá se hodně obrázků, používá se metoda výuky papírovým divadlem (KAMISHIBAI), piktogramy, hodně pohybových aktivit apod. 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Stáž Německo, výzva 28</dc:title>
  <dc:creator>Uživatel systému Windows</dc:creator>
  <cp:lastModifiedBy>Uživatel systému Windows</cp:lastModifiedBy>
  <cp:revision>9</cp:revision>
  <dcterms:created xsi:type="dcterms:W3CDTF">2019-12-10T11:01:44Z</dcterms:created>
  <dcterms:modified xsi:type="dcterms:W3CDTF">2019-12-18T10:52:10Z</dcterms:modified>
</cp:coreProperties>
</file>